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54" d="100"/>
          <a:sy n="154" d="100"/>
        </p:scale>
        <p:origin x="-2316" y="-8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84D9F-CC78-4BA2-B2F9-F6BE7F9DCA2E}" type="datetimeFigureOut">
              <a:rPr lang="nb-NO" smtClean="0"/>
              <a:t>11.11.2024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14296"/>
            <a:ext cx="9144000" cy="4749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kstSylinder 11"/>
          <p:cNvSpPr txBox="1"/>
          <p:nvPr/>
        </p:nvSpPr>
        <p:spPr>
          <a:xfrm>
            <a:off x="5572132" y="3714758"/>
            <a:ext cx="1071570" cy="769441"/>
          </a:xfrm>
          <a:prstGeom prst="rect">
            <a:avLst/>
          </a:prstGeom>
          <a:solidFill>
            <a:schemeClr val="bg1">
              <a:alpha val="4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100" dirty="0" smtClean="0"/>
              <a:t>Democratic Republic of Kambiland (DRK)</a:t>
            </a:r>
            <a:endParaRPr lang="nb-NO" sz="1100" dirty="0"/>
          </a:p>
        </p:txBody>
      </p:sp>
      <p:sp>
        <p:nvSpPr>
          <p:cNvPr id="13" name="Frihåndsform 12"/>
          <p:cNvSpPr/>
          <p:nvPr/>
        </p:nvSpPr>
        <p:spPr>
          <a:xfrm>
            <a:off x="4411287" y="498764"/>
            <a:ext cx="4549833" cy="2948247"/>
          </a:xfrm>
          <a:custGeom>
            <a:avLst/>
            <a:gdLst>
              <a:gd name="connsiteX0" fmla="*/ 1512917 w 4549833"/>
              <a:gd name="connsiteY0" fmla="*/ 2355272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355272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672992 w 4549833"/>
              <a:gd name="connsiteY2" fmla="*/ 2444529 h 2948247"/>
              <a:gd name="connsiteX3" fmla="*/ 1967346 w 4549833"/>
              <a:gd name="connsiteY3" fmla="*/ 2759825 h 2948247"/>
              <a:gd name="connsiteX4" fmla="*/ 3701935 w 4549833"/>
              <a:gd name="connsiteY4" fmla="*/ 2948247 h 2948247"/>
              <a:gd name="connsiteX5" fmla="*/ 4405746 w 4549833"/>
              <a:gd name="connsiteY5" fmla="*/ 2405149 h 2948247"/>
              <a:gd name="connsiteX6" fmla="*/ 4549833 w 4549833"/>
              <a:gd name="connsiteY6" fmla="*/ 1717963 h 2948247"/>
              <a:gd name="connsiteX7" fmla="*/ 4233949 w 4549833"/>
              <a:gd name="connsiteY7" fmla="*/ 1185949 h 2948247"/>
              <a:gd name="connsiteX8" fmla="*/ 3640975 w 4549833"/>
              <a:gd name="connsiteY8" fmla="*/ 942109 h 2948247"/>
              <a:gd name="connsiteX9" fmla="*/ 2272146 w 4549833"/>
              <a:gd name="connsiteY9" fmla="*/ 393469 h 2948247"/>
              <a:gd name="connsiteX10" fmla="*/ 1679171 w 4549833"/>
              <a:gd name="connsiteY10" fmla="*/ 371301 h 2948247"/>
              <a:gd name="connsiteX11" fmla="*/ 1291244 w 4549833"/>
              <a:gd name="connsiteY11" fmla="*/ 105294 h 2948247"/>
              <a:gd name="connsiteX12" fmla="*/ 858982 w 4549833"/>
              <a:gd name="connsiteY12" fmla="*/ 0 h 2948247"/>
              <a:gd name="connsiteX13" fmla="*/ 648393 w 4549833"/>
              <a:gd name="connsiteY13" fmla="*/ 260465 h 2948247"/>
              <a:gd name="connsiteX14" fmla="*/ 681644 w 4549833"/>
              <a:gd name="connsiteY14" fmla="*/ 487680 h 2948247"/>
              <a:gd name="connsiteX15" fmla="*/ 570808 w 4549833"/>
              <a:gd name="connsiteY15" fmla="*/ 487680 h 2948247"/>
              <a:gd name="connsiteX16" fmla="*/ 459971 w 4549833"/>
              <a:gd name="connsiteY16" fmla="*/ 421178 h 2948247"/>
              <a:gd name="connsiteX17" fmla="*/ 465513 w 4549833"/>
              <a:gd name="connsiteY17" fmla="*/ 515389 h 2948247"/>
              <a:gd name="connsiteX18" fmla="*/ 426720 w 4549833"/>
              <a:gd name="connsiteY18" fmla="*/ 615141 h 2948247"/>
              <a:gd name="connsiteX19" fmla="*/ 382386 w 4549833"/>
              <a:gd name="connsiteY19" fmla="*/ 703811 h 2948247"/>
              <a:gd name="connsiteX20" fmla="*/ 376844 w 4549833"/>
              <a:gd name="connsiteY20" fmla="*/ 709352 h 2948247"/>
              <a:gd name="connsiteX21" fmla="*/ 249382 w 4549833"/>
              <a:gd name="connsiteY21" fmla="*/ 737061 h 2948247"/>
              <a:gd name="connsiteX22" fmla="*/ 210589 w 4549833"/>
              <a:gd name="connsiteY22" fmla="*/ 919941 h 2948247"/>
              <a:gd name="connsiteX23" fmla="*/ 155171 w 4549833"/>
              <a:gd name="connsiteY23" fmla="*/ 1008611 h 2948247"/>
              <a:gd name="connsiteX24" fmla="*/ 0 w 4549833"/>
              <a:gd name="connsiteY24" fmla="*/ 1136072 h 2948247"/>
              <a:gd name="connsiteX25" fmla="*/ 127462 w 4549833"/>
              <a:gd name="connsiteY25" fmla="*/ 1185949 h 2948247"/>
              <a:gd name="connsiteX26" fmla="*/ 55418 w 4549833"/>
              <a:gd name="connsiteY26" fmla="*/ 1435331 h 2948247"/>
              <a:gd name="connsiteX27" fmla="*/ 160713 w 4549833"/>
              <a:gd name="connsiteY27" fmla="*/ 1767840 h 2948247"/>
              <a:gd name="connsiteX28" fmla="*/ 399011 w 4549833"/>
              <a:gd name="connsiteY28" fmla="*/ 1839883 h 2948247"/>
              <a:gd name="connsiteX29" fmla="*/ 648393 w 4549833"/>
              <a:gd name="connsiteY29" fmla="*/ 2128058 h 2948247"/>
              <a:gd name="connsiteX30" fmla="*/ 570808 w 4549833"/>
              <a:gd name="connsiteY30" fmla="*/ 2421774 h 2948247"/>
              <a:gd name="connsiteX31" fmla="*/ 1512917 w 4549833"/>
              <a:gd name="connsiteY31" fmla="*/ 2498130 h 2948247"/>
              <a:gd name="connsiteX0" fmla="*/ 1512917 w 4549833"/>
              <a:gd name="connsiteY0" fmla="*/ 2426674 h 2948247"/>
              <a:gd name="connsiteX1" fmla="*/ 1601586 w 4549833"/>
              <a:gd name="connsiteY1" fmla="*/ 2504901 h 2948247"/>
              <a:gd name="connsiteX2" fmla="*/ 1672992 w 4549833"/>
              <a:gd name="connsiteY2" fmla="*/ 2444529 h 2948247"/>
              <a:gd name="connsiteX3" fmla="*/ 1967346 w 4549833"/>
              <a:gd name="connsiteY3" fmla="*/ 2759825 h 2948247"/>
              <a:gd name="connsiteX4" fmla="*/ 3701935 w 4549833"/>
              <a:gd name="connsiteY4" fmla="*/ 2948247 h 2948247"/>
              <a:gd name="connsiteX5" fmla="*/ 4405746 w 4549833"/>
              <a:gd name="connsiteY5" fmla="*/ 2405149 h 2948247"/>
              <a:gd name="connsiteX6" fmla="*/ 4549833 w 4549833"/>
              <a:gd name="connsiteY6" fmla="*/ 1717963 h 2948247"/>
              <a:gd name="connsiteX7" fmla="*/ 4233949 w 4549833"/>
              <a:gd name="connsiteY7" fmla="*/ 1185949 h 2948247"/>
              <a:gd name="connsiteX8" fmla="*/ 3640975 w 4549833"/>
              <a:gd name="connsiteY8" fmla="*/ 942109 h 2948247"/>
              <a:gd name="connsiteX9" fmla="*/ 2272146 w 4549833"/>
              <a:gd name="connsiteY9" fmla="*/ 393469 h 2948247"/>
              <a:gd name="connsiteX10" fmla="*/ 1679171 w 4549833"/>
              <a:gd name="connsiteY10" fmla="*/ 371301 h 2948247"/>
              <a:gd name="connsiteX11" fmla="*/ 1291244 w 4549833"/>
              <a:gd name="connsiteY11" fmla="*/ 105294 h 2948247"/>
              <a:gd name="connsiteX12" fmla="*/ 858982 w 4549833"/>
              <a:gd name="connsiteY12" fmla="*/ 0 h 2948247"/>
              <a:gd name="connsiteX13" fmla="*/ 648393 w 4549833"/>
              <a:gd name="connsiteY13" fmla="*/ 260465 h 2948247"/>
              <a:gd name="connsiteX14" fmla="*/ 681644 w 4549833"/>
              <a:gd name="connsiteY14" fmla="*/ 487680 h 2948247"/>
              <a:gd name="connsiteX15" fmla="*/ 570808 w 4549833"/>
              <a:gd name="connsiteY15" fmla="*/ 487680 h 2948247"/>
              <a:gd name="connsiteX16" fmla="*/ 459971 w 4549833"/>
              <a:gd name="connsiteY16" fmla="*/ 421178 h 2948247"/>
              <a:gd name="connsiteX17" fmla="*/ 465513 w 4549833"/>
              <a:gd name="connsiteY17" fmla="*/ 515389 h 2948247"/>
              <a:gd name="connsiteX18" fmla="*/ 426720 w 4549833"/>
              <a:gd name="connsiteY18" fmla="*/ 615141 h 2948247"/>
              <a:gd name="connsiteX19" fmla="*/ 382386 w 4549833"/>
              <a:gd name="connsiteY19" fmla="*/ 703811 h 2948247"/>
              <a:gd name="connsiteX20" fmla="*/ 376844 w 4549833"/>
              <a:gd name="connsiteY20" fmla="*/ 709352 h 2948247"/>
              <a:gd name="connsiteX21" fmla="*/ 249382 w 4549833"/>
              <a:gd name="connsiteY21" fmla="*/ 737061 h 2948247"/>
              <a:gd name="connsiteX22" fmla="*/ 210589 w 4549833"/>
              <a:gd name="connsiteY22" fmla="*/ 919941 h 2948247"/>
              <a:gd name="connsiteX23" fmla="*/ 155171 w 4549833"/>
              <a:gd name="connsiteY23" fmla="*/ 1008611 h 2948247"/>
              <a:gd name="connsiteX24" fmla="*/ 0 w 4549833"/>
              <a:gd name="connsiteY24" fmla="*/ 1136072 h 2948247"/>
              <a:gd name="connsiteX25" fmla="*/ 127462 w 4549833"/>
              <a:gd name="connsiteY25" fmla="*/ 1185949 h 2948247"/>
              <a:gd name="connsiteX26" fmla="*/ 55418 w 4549833"/>
              <a:gd name="connsiteY26" fmla="*/ 1435331 h 2948247"/>
              <a:gd name="connsiteX27" fmla="*/ 160713 w 4549833"/>
              <a:gd name="connsiteY27" fmla="*/ 1767840 h 2948247"/>
              <a:gd name="connsiteX28" fmla="*/ 399011 w 4549833"/>
              <a:gd name="connsiteY28" fmla="*/ 1839883 h 2948247"/>
              <a:gd name="connsiteX29" fmla="*/ 648393 w 4549833"/>
              <a:gd name="connsiteY29" fmla="*/ 2128058 h 2948247"/>
              <a:gd name="connsiteX30" fmla="*/ 570808 w 4549833"/>
              <a:gd name="connsiteY30" fmla="*/ 2421774 h 2948247"/>
              <a:gd name="connsiteX31" fmla="*/ 1512917 w 4549833"/>
              <a:gd name="connsiteY31" fmla="*/ 2426674 h 2948247"/>
              <a:gd name="connsiteX0" fmla="*/ 1512917 w 4549833"/>
              <a:gd name="connsiteY0" fmla="*/ 2426674 h 2948247"/>
              <a:gd name="connsiteX1" fmla="*/ 1601586 w 4549833"/>
              <a:gd name="connsiteY1" fmla="*/ 2504901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426674 h 2948247"/>
              <a:gd name="connsiteX0" fmla="*/ 1512917 w 4549833"/>
              <a:gd name="connsiteY0" fmla="*/ 2426674 h 2948247"/>
              <a:gd name="connsiteX1" fmla="*/ 1530116 w 4549833"/>
              <a:gd name="connsiteY1" fmla="*/ 2362007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426674 h 2948247"/>
              <a:gd name="connsiteX0" fmla="*/ 1512917 w 4549833"/>
              <a:gd name="connsiteY0" fmla="*/ 2355218 h 2948247"/>
              <a:gd name="connsiteX1" fmla="*/ 1530116 w 4549833"/>
              <a:gd name="connsiteY1" fmla="*/ 2362007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355218 h 2948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549833" h="2948247">
                <a:moveTo>
                  <a:pt x="1512917" y="2355218"/>
                </a:moveTo>
                <a:cubicBezTo>
                  <a:pt x="1570606" y="2338595"/>
                  <a:pt x="1500560" y="2359750"/>
                  <a:pt x="1530116" y="2362007"/>
                </a:cubicBezTo>
                <a:lnTo>
                  <a:pt x="1601586" y="2362007"/>
                </a:lnTo>
                <a:lnTo>
                  <a:pt x="1672992" y="2444529"/>
                </a:lnTo>
                <a:lnTo>
                  <a:pt x="1967346" y="2759825"/>
                </a:lnTo>
                <a:lnTo>
                  <a:pt x="3701935" y="2948247"/>
                </a:lnTo>
                <a:cubicBezTo>
                  <a:pt x="3938327" y="2769556"/>
                  <a:pt x="4405746" y="2701479"/>
                  <a:pt x="4405746" y="2405149"/>
                </a:cubicBezTo>
                <a:lnTo>
                  <a:pt x="4549833" y="1717963"/>
                </a:lnTo>
                <a:lnTo>
                  <a:pt x="4233949" y="1185949"/>
                </a:lnTo>
                <a:lnTo>
                  <a:pt x="3640975" y="942109"/>
                </a:lnTo>
                <a:lnTo>
                  <a:pt x="2272146" y="393469"/>
                </a:lnTo>
                <a:lnTo>
                  <a:pt x="1679171" y="371301"/>
                </a:lnTo>
                <a:cubicBezTo>
                  <a:pt x="1550462" y="281764"/>
                  <a:pt x="1448034" y="105294"/>
                  <a:pt x="1291244" y="105294"/>
                </a:cubicBezTo>
                <a:lnTo>
                  <a:pt x="858982" y="0"/>
                </a:lnTo>
                <a:lnTo>
                  <a:pt x="648393" y="260465"/>
                </a:lnTo>
                <a:lnTo>
                  <a:pt x="681644" y="487680"/>
                </a:lnTo>
                <a:lnTo>
                  <a:pt x="570808" y="487680"/>
                </a:lnTo>
                <a:lnTo>
                  <a:pt x="459971" y="421178"/>
                </a:lnTo>
                <a:lnTo>
                  <a:pt x="465513" y="515389"/>
                </a:lnTo>
                <a:lnTo>
                  <a:pt x="426720" y="615141"/>
                </a:lnTo>
                <a:cubicBezTo>
                  <a:pt x="390159" y="717513"/>
                  <a:pt x="423464" y="673003"/>
                  <a:pt x="382386" y="703811"/>
                </a:cubicBezTo>
                <a:cubicBezTo>
                  <a:pt x="380296" y="705378"/>
                  <a:pt x="378691" y="707505"/>
                  <a:pt x="376844" y="709352"/>
                </a:cubicBezTo>
                <a:lnTo>
                  <a:pt x="249382" y="737061"/>
                </a:lnTo>
                <a:lnTo>
                  <a:pt x="210589" y="919941"/>
                </a:lnTo>
                <a:lnTo>
                  <a:pt x="155171" y="1008611"/>
                </a:lnTo>
                <a:lnTo>
                  <a:pt x="0" y="1136072"/>
                </a:lnTo>
                <a:lnTo>
                  <a:pt x="127462" y="1185949"/>
                </a:lnTo>
                <a:lnTo>
                  <a:pt x="55418" y="1435331"/>
                </a:lnTo>
                <a:lnTo>
                  <a:pt x="160713" y="1767840"/>
                </a:lnTo>
                <a:lnTo>
                  <a:pt x="399011" y="1839883"/>
                </a:lnTo>
                <a:lnTo>
                  <a:pt x="648393" y="2128058"/>
                </a:lnTo>
                <a:lnTo>
                  <a:pt x="570808" y="2421774"/>
                </a:lnTo>
                <a:lnTo>
                  <a:pt x="1512917" y="2355218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/>
          <p:cNvSpPr txBox="1"/>
          <p:nvPr/>
        </p:nvSpPr>
        <p:spPr>
          <a:xfrm>
            <a:off x="6715140" y="1928808"/>
            <a:ext cx="1071570" cy="600164"/>
          </a:xfrm>
          <a:prstGeom prst="rect">
            <a:avLst/>
          </a:prstGeom>
          <a:solidFill>
            <a:schemeClr val="bg1">
              <a:alpha val="4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100" dirty="0" smtClean="0"/>
              <a:t>Socialist Republic of Notia (SRN)</a:t>
            </a:r>
            <a:endParaRPr lang="nb-NO" sz="1100" dirty="0"/>
          </a:p>
        </p:txBody>
      </p:sp>
      <p:sp>
        <p:nvSpPr>
          <p:cNvPr id="15" name="Frihåndsform 14"/>
          <p:cNvSpPr/>
          <p:nvPr/>
        </p:nvSpPr>
        <p:spPr>
          <a:xfrm>
            <a:off x="4832465" y="2881745"/>
            <a:ext cx="2505684" cy="2098619"/>
          </a:xfrm>
          <a:custGeom>
            <a:avLst/>
            <a:gdLst>
              <a:gd name="connsiteX0" fmla="*/ 127462 w 2505684"/>
              <a:gd name="connsiteY0" fmla="*/ 44335 h 2098619"/>
              <a:gd name="connsiteX1" fmla="*/ 0 w 2505684"/>
              <a:gd name="connsiteY1" fmla="*/ 443346 h 2098619"/>
              <a:gd name="connsiteX2" fmla="*/ 243840 w 2505684"/>
              <a:gd name="connsiteY2" fmla="*/ 847899 h 2098619"/>
              <a:gd name="connsiteX3" fmla="*/ 526473 w 2505684"/>
              <a:gd name="connsiteY3" fmla="*/ 1463040 h 2098619"/>
              <a:gd name="connsiteX4" fmla="*/ 365760 w 2505684"/>
              <a:gd name="connsiteY4" fmla="*/ 1524000 h 2098619"/>
              <a:gd name="connsiteX5" fmla="*/ 399011 w 2505684"/>
              <a:gd name="connsiteY5" fmla="*/ 1862051 h 2098619"/>
              <a:gd name="connsiteX6" fmla="*/ 476597 w 2505684"/>
              <a:gd name="connsiteY6" fmla="*/ 1884219 h 2098619"/>
              <a:gd name="connsiteX7" fmla="*/ 482139 w 2505684"/>
              <a:gd name="connsiteY7" fmla="*/ 1978430 h 2098619"/>
              <a:gd name="connsiteX8" fmla="*/ 410095 w 2505684"/>
              <a:gd name="connsiteY8" fmla="*/ 2022764 h 2098619"/>
              <a:gd name="connsiteX9" fmla="*/ 421179 w 2505684"/>
              <a:gd name="connsiteY9" fmla="*/ 2078182 h 2098619"/>
              <a:gd name="connsiteX10" fmla="*/ 2471651 w 2505684"/>
              <a:gd name="connsiteY10" fmla="*/ 2078182 h 2098619"/>
              <a:gd name="connsiteX11" fmla="*/ 2504902 w 2505684"/>
              <a:gd name="connsiteY11" fmla="*/ 1490750 h 2098619"/>
              <a:gd name="connsiteX12" fmla="*/ 2322022 w 2505684"/>
              <a:gd name="connsiteY12" fmla="*/ 964277 h 2098619"/>
              <a:gd name="connsiteX13" fmla="*/ 1518459 w 2505684"/>
              <a:gd name="connsiteY13" fmla="*/ 426720 h 2098619"/>
              <a:gd name="connsiteX14" fmla="*/ 1163782 w 2505684"/>
              <a:gd name="connsiteY14" fmla="*/ 160713 h 2098619"/>
              <a:gd name="connsiteX15" fmla="*/ 1163782 w 2505684"/>
              <a:gd name="connsiteY15" fmla="*/ 0 h 2098619"/>
              <a:gd name="connsiteX16" fmla="*/ 127462 w 2505684"/>
              <a:gd name="connsiteY16" fmla="*/ 44335 h 2098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05684" h="2098619">
                <a:moveTo>
                  <a:pt x="127462" y="44335"/>
                </a:moveTo>
                <a:lnTo>
                  <a:pt x="0" y="443346"/>
                </a:lnTo>
                <a:lnTo>
                  <a:pt x="243840" y="847899"/>
                </a:lnTo>
                <a:cubicBezTo>
                  <a:pt x="337355" y="1053264"/>
                  <a:pt x="526473" y="1688695"/>
                  <a:pt x="526473" y="1463040"/>
                </a:cubicBezTo>
                <a:cubicBezTo>
                  <a:pt x="351195" y="1525235"/>
                  <a:pt x="293913" y="1524000"/>
                  <a:pt x="365760" y="1524000"/>
                </a:cubicBezTo>
                <a:cubicBezTo>
                  <a:pt x="377027" y="1636666"/>
                  <a:pt x="399011" y="1748824"/>
                  <a:pt x="399011" y="1862051"/>
                </a:cubicBezTo>
                <a:lnTo>
                  <a:pt x="476597" y="1884219"/>
                </a:lnTo>
                <a:cubicBezTo>
                  <a:pt x="487896" y="1980264"/>
                  <a:pt x="519300" y="1978430"/>
                  <a:pt x="482139" y="1978430"/>
                </a:cubicBezTo>
                <a:cubicBezTo>
                  <a:pt x="408576" y="2029358"/>
                  <a:pt x="410095" y="2057514"/>
                  <a:pt x="410095" y="2022764"/>
                </a:cubicBezTo>
                <a:cubicBezTo>
                  <a:pt x="427407" y="2086244"/>
                  <a:pt x="441612" y="2098619"/>
                  <a:pt x="421179" y="2078182"/>
                </a:cubicBezTo>
                <a:lnTo>
                  <a:pt x="2471651" y="2078182"/>
                </a:lnTo>
                <a:cubicBezTo>
                  <a:pt x="2505684" y="1516635"/>
                  <a:pt x="2504902" y="1712758"/>
                  <a:pt x="2504902" y="1490750"/>
                </a:cubicBezTo>
                <a:lnTo>
                  <a:pt x="2322022" y="964277"/>
                </a:lnTo>
                <a:lnTo>
                  <a:pt x="1518459" y="426720"/>
                </a:lnTo>
                <a:lnTo>
                  <a:pt x="1163782" y="160713"/>
                </a:lnTo>
                <a:lnTo>
                  <a:pt x="1163782" y="0"/>
                </a:lnTo>
                <a:lnTo>
                  <a:pt x="127462" y="44335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29586" y="2071684"/>
            <a:ext cx="572845" cy="3805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15140" y="3929072"/>
            <a:ext cx="607202" cy="4043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14</Words>
  <Application>Microsoft Office PowerPoint</Application>
  <PresentationFormat>Skjermfremvisning (16:9)</PresentationFormat>
  <Paragraphs>2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Office-tema</vt:lpstr>
      <vt:lpstr>Lysbilde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Lysbilde 1</dc:title>
  <dc:creator>Neck</dc:creator>
  <cp:lastModifiedBy>Frode Nakken</cp:lastModifiedBy>
  <cp:revision>2</cp:revision>
  <dcterms:created xsi:type="dcterms:W3CDTF">2024-11-11T19:21:33Z</dcterms:created>
  <dcterms:modified xsi:type="dcterms:W3CDTF">2024-11-11T19:39:36Z</dcterms:modified>
</cp:coreProperties>
</file>

<file path=docProps/thumbnail.jpeg>
</file>